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9"/>
    <p:restoredTop sz="94675"/>
  </p:normalViewPr>
  <p:slideViewPr>
    <p:cSldViewPr snapToGrid="0">
      <p:cViewPr varScale="1">
        <p:scale>
          <a:sx n="113" d="100"/>
          <a:sy n="113" d="100"/>
        </p:scale>
        <p:origin x="17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905D21-4DDB-3EC5-9832-230C71E0B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BC548B-23AB-DD3A-4FDF-252E75635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4E48CB6-AAD2-AB72-6FD2-B894B6688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6716C56-F1DA-0250-54AE-706A2D2C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E19AA9F-7870-F0C2-FBBB-5A4A7FE20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6133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04F879-EE14-8129-A487-3347F6E19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2CE4DE9-6BAC-B1F9-ED15-2CD912ADE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EC243EE-6531-E0BE-E3E6-CBB6C04F2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37F959E-D4F5-8BFC-88E1-9EFE90380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3D8A436-30AE-2FBC-EDCA-C753752C6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9848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3A1E1FF-7CA1-72A8-FAE3-6A52A639A6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A2751107-E541-4405-5406-68007B71E3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2370B5F-32A8-869C-7322-350E36B3E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EE7D5C0-8D93-D3B4-6FB9-C4F9DC2E7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8EF48DE-C68C-7775-1386-8D64EA7D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34353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5284F0-4ECC-E851-A733-0CB2D37A6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0C8FC7F-6F43-B5E1-253C-A150970CA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6F6EA70-AD8C-4703-BF37-28E891AB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D43B29C-1469-8850-C9B3-D9D47BAF7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2C2C393-8835-793E-54BF-313F5E39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3619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8E1595-7874-8DFB-3365-9B3E3C0AA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F6E33BD-1A0B-58C3-8F03-EFE4B4BBF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228CF7E-E68C-50F1-68F8-28315F681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6104A0A-23C8-85A0-EE80-282891F4C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DBC1B5D-D9A2-CD62-1842-E11395624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9374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3B3D0E-C668-BF4A-2E54-CB1A271F8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B69C43B-124D-5FDC-F1E0-90AA6FAF7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B7D0F2D-9E5C-8A7A-FFEB-A9182D908B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9749ECE-B45D-121E-8C9E-31AB1AF56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7E50441-488A-BF4B-5DD8-F9CF8F8E0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FF8ECCE-9AF9-AE01-60A8-110E22337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24426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886E9A-D6FD-12FA-986E-9B4A3D085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1264C88-C165-E873-78FA-8D14111E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86BB11D-A44C-A5DC-9B12-5866ECEFD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75A08487-4DB2-C25A-D8AF-A6C310BB8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2D2009CF-AA29-FD12-1A92-EB7C32F05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1976FB8C-91E0-5235-DF22-1CB02B8B9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308A15C4-AEF8-FECF-ED84-FCF6FE9F1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9B50625F-643F-FE81-B127-722D08A1B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672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8B2420-68FA-5E98-C7B4-996E6EE04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DAB8AAA0-9A4E-6C13-3D51-823416247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4492E4E-8EEC-0B6B-E8EA-EF38DC14B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85BD0BC-EAD4-DA6D-D1D8-B8F66C2FF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9950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768C4EB4-4F6D-E751-3367-F67F85020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EABF3357-91AC-67DE-24AB-DEB3E6E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9C423A6-5E67-B000-EBD2-AF0BB1D86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786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35BCA4-6110-FB9F-3B75-FE6EF229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7272D8-6C51-EBE1-DE92-D26CFB207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E29D0EA-E301-1597-BBD0-5FE60B23B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DA460E7-CD1C-F22B-1D94-3F8DF90A5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590706F-7352-4274-CBB8-83946FAD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3EC5031-616D-DBD9-300D-89E761AC3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5860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9CE32-C59E-75EB-BE1C-ECCBFB634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6ED8CF11-B0E2-936F-E6F2-7B138EAD04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1B5FF8B6-8861-ED29-5452-0B9F60E5CF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5163FE0-0BDE-3549-176B-4C5743F29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846057E-10FD-102C-DA74-CE9B58F6E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8919B3F-130C-75BA-D2FC-BB06E8915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263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FE2DB9E3-0BFB-BB0E-8098-03C816F37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43DA21F-DD8A-5594-7132-5A471C38E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9BA4A89-A9A9-5AD9-E987-9AEAF77147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F4459F-D40A-D04D-9391-7AF1629ED63E}" type="datetimeFigureOut">
              <a:rPr lang="pt-PT" smtClean="0"/>
              <a:t>01/11/25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9BC7D55-3213-BC24-3951-822A6A66E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DEADCA4-350D-62C6-4DE1-3EE719BF1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ED246E-46A4-9740-9D3E-CD550BDF235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269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Imagem 8" descr="Uma imagem com Equipamento médico, médico, cuidados de saúde, texto&#10;&#10;Os conteúdos gerados por IA podem estar incorretos.">
            <a:extLst>
              <a:ext uri="{FF2B5EF4-FFF2-40B4-BE49-F238E27FC236}">
                <a16:creationId xmlns:a16="http://schemas.microsoft.com/office/drawing/2014/main" id="{CC43A798-AE90-E402-059B-0994FBF38B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6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88E964-A015-DA3F-58E6-072B0CA5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texto, Cara humana, captura de ecrã, pessoa&#10;&#10;Os conteúdos gerados por IA podem estar incorretos.">
            <a:extLst>
              <a:ext uri="{FF2B5EF4-FFF2-40B4-BE49-F238E27FC236}">
                <a16:creationId xmlns:a16="http://schemas.microsoft.com/office/drawing/2014/main" id="{0796DF6B-A38D-F017-A931-5F3E61FA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48BFF8-2F52-FD19-E476-75EAA0A98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texto, captura de ecrã, design&#10;&#10;Os conteúdos gerados por IA podem estar incorretos.">
            <a:extLst>
              <a:ext uri="{FF2B5EF4-FFF2-40B4-BE49-F238E27FC236}">
                <a16:creationId xmlns:a16="http://schemas.microsoft.com/office/drawing/2014/main" id="{B22832DF-173C-86FC-2719-0BBC649652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25" b="-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47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9A2796-DCA1-52FE-1A72-C03E3B05A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Uma imagem com texto, Tipo de letra, Página web, captura de ecrã&#10;&#10;Os conteúdos gerados por IA podem estar incorretos.">
            <a:extLst>
              <a:ext uri="{FF2B5EF4-FFF2-40B4-BE49-F238E27FC236}">
                <a16:creationId xmlns:a16="http://schemas.microsoft.com/office/drawing/2014/main" id="{AE95EC65-3513-F9DE-A29B-1992B97F9B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36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AF56E6-B166-2FCB-43F9-43BFFC1B4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captura de ecrã, software, Software de multimédia, Website&#10;&#10;Os conteúdos gerados por IA podem estar incorretos.">
            <a:extLst>
              <a:ext uri="{FF2B5EF4-FFF2-40B4-BE49-F238E27FC236}">
                <a16:creationId xmlns:a16="http://schemas.microsoft.com/office/drawing/2014/main" id="{8B395067-87FA-9C71-4882-7CD39EE8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758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8F9777-3BA0-F435-9360-AE9708233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texto, software, Ícone de computador, captura de ecrã&#10;&#10;Os conteúdos gerados por IA podem estar incorretos.">
            <a:extLst>
              <a:ext uri="{FF2B5EF4-FFF2-40B4-BE49-F238E27FC236}">
                <a16:creationId xmlns:a16="http://schemas.microsoft.com/office/drawing/2014/main" id="{E370ACFD-2139-A0AF-A695-FC80A70103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162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4B38C8-01F5-72C6-481B-0DCB98A3F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Uma imagem com Cara humana, texto, captura de ecrã, pessoa&#10;&#10;Os conteúdos gerados por IA podem estar incorretos.">
            <a:extLst>
              <a:ext uri="{FF2B5EF4-FFF2-40B4-BE49-F238E27FC236}">
                <a16:creationId xmlns:a16="http://schemas.microsoft.com/office/drawing/2014/main" id="{4032097A-F77F-30A0-CC3C-5015CF775E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8770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Ecrã Panorâmico</PresentationFormat>
  <Paragraphs>0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Danilo Reis Da Silva</dc:creator>
  <cp:lastModifiedBy>Danilo Reis Da Silva</cp:lastModifiedBy>
  <cp:revision>1</cp:revision>
  <dcterms:created xsi:type="dcterms:W3CDTF">2025-11-01T13:33:37Z</dcterms:created>
  <dcterms:modified xsi:type="dcterms:W3CDTF">2025-11-01T13:44:37Z</dcterms:modified>
</cp:coreProperties>
</file>

<file path=docProps/thumbnail.jpeg>
</file>